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0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CABF0A-22DA-4578-BCAA-CA4636280A58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C584552-D662-41BF-9C53-3AF921EEC9DD}">
      <dgm:prSet phldrT="[Text]"/>
      <dgm:spPr/>
      <dgm:t>
        <a:bodyPr/>
        <a:lstStyle/>
        <a:p>
          <a:r>
            <a:rPr lang="sr-Cyrl-RS" dirty="0"/>
            <a:t>РУКОВОДСТВО</a:t>
          </a:r>
          <a:endParaRPr lang="en-US" dirty="0"/>
        </a:p>
      </dgm:t>
    </dgm:pt>
    <dgm:pt modelId="{986F782B-A6E7-4E32-8352-874B60DD9FFB}" type="parTrans" cxnId="{63E02337-F719-41A9-9190-21815A752C8A}">
      <dgm:prSet/>
      <dgm:spPr/>
      <dgm:t>
        <a:bodyPr/>
        <a:lstStyle/>
        <a:p>
          <a:endParaRPr lang="en-US"/>
        </a:p>
      </dgm:t>
    </dgm:pt>
    <dgm:pt modelId="{ECC8BF26-A442-4988-94B1-76668E9EF612}" type="sibTrans" cxnId="{63E02337-F719-41A9-9190-21815A752C8A}">
      <dgm:prSet/>
      <dgm:spPr/>
      <dgm:t>
        <a:bodyPr/>
        <a:lstStyle/>
        <a:p>
          <a:endParaRPr lang="en-US"/>
        </a:p>
      </dgm:t>
    </dgm:pt>
    <dgm:pt modelId="{81C8A2BF-99B8-4EA4-8427-CD9D3C422743}">
      <dgm:prSet phldrT="[Text]"/>
      <dgm:spPr/>
      <dgm:t>
        <a:bodyPr/>
        <a:lstStyle/>
        <a:p>
          <a:r>
            <a:rPr lang="sr-Cyrl-RS" dirty="0"/>
            <a:t>ОДЕЉЕЊСКЕ СТАРЕШИНЕ</a:t>
          </a:r>
          <a:endParaRPr lang="en-US" dirty="0"/>
        </a:p>
      </dgm:t>
    </dgm:pt>
    <dgm:pt modelId="{52BE1E88-BCAC-4173-AAE7-EB534CA483F8}" type="parTrans" cxnId="{284431FB-2C53-4AC7-BAA0-9A831ECE4B15}">
      <dgm:prSet/>
      <dgm:spPr/>
      <dgm:t>
        <a:bodyPr/>
        <a:lstStyle/>
        <a:p>
          <a:endParaRPr lang="en-US"/>
        </a:p>
      </dgm:t>
    </dgm:pt>
    <dgm:pt modelId="{4919EDD7-01C0-43DD-9390-C324F41A4D97}" type="sibTrans" cxnId="{284431FB-2C53-4AC7-BAA0-9A831ECE4B15}">
      <dgm:prSet/>
      <dgm:spPr/>
      <dgm:t>
        <a:bodyPr/>
        <a:lstStyle/>
        <a:p>
          <a:endParaRPr lang="en-US"/>
        </a:p>
      </dgm:t>
    </dgm:pt>
    <dgm:pt modelId="{3797A4B6-3636-47EA-A08F-E1F169B1C115}">
      <dgm:prSet phldrT="[Text]"/>
      <dgm:spPr/>
      <dgm:t>
        <a:bodyPr/>
        <a:lstStyle/>
        <a:p>
          <a:r>
            <a:rPr lang="sr-Cyrl-RS" dirty="0"/>
            <a:t>УЧЕНИЦИ </a:t>
          </a:r>
          <a:endParaRPr lang="en-US" dirty="0"/>
        </a:p>
      </dgm:t>
    </dgm:pt>
    <dgm:pt modelId="{70C225BB-13BC-4896-B14A-BF0D3142F45B}" type="parTrans" cxnId="{78416D42-A96F-4979-B460-871C72DFC38F}">
      <dgm:prSet/>
      <dgm:spPr/>
      <dgm:t>
        <a:bodyPr/>
        <a:lstStyle/>
        <a:p>
          <a:endParaRPr lang="en-US"/>
        </a:p>
      </dgm:t>
    </dgm:pt>
    <dgm:pt modelId="{E2D2E051-EEF0-47E9-84E7-194077678116}" type="sibTrans" cxnId="{78416D42-A96F-4979-B460-871C72DFC38F}">
      <dgm:prSet/>
      <dgm:spPr/>
      <dgm:t>
        <a:bodyPr/>
        <a:lstStyle/>
        <a:p>
          <a:endParaRPr lang="en-US"/>
        </a:p>
      </dgm:t>
    </dgm:pt>
    <dgm:pt modelId="{32E721C6-0734-4028-8E03-6FEBC8DF4244}">
      <dgm:prSet phldrT="[Text]"/>
      <dgm:spPr/>
      <dgm:t>
        <a:bodyPr/>
        <a:lstStyle/>
        <a:p>
          <a:r>
            <a:rPr lang="sr-Cyrl-RS" dirty="0"/>
            <a:t>РОДИТЕЉИ</a:t>
          </a:r>
          <a:endParaRPr lang="en-US" dirty="0"/>
        </a:p>
      </dgm:t>
    </dgm:pt>
    <dgm:pt modelId="{91273129-87CE-4E1C-8F5B-853671EF1B62}" type="parTrans" cxnId="{2CB7DA78-CE10-4900-BD36-B505F70E08E3}">
      <dgm:prSet/>
      <dgm:spPr/>
      <dgm:t>
        <a:bodyPr/>
        <a:lstStyle/>
        <a:p>
          <a:endParaRPr lang="en-US"/>
        </a:p>
      </dgm:t>
    </dgm:pt>
    <dgm:pt modelId="{1784EED9-1AFD-45DD-83F7-40ADF6CC9814}" type="sibTrans" cxnId="{2CB7DA78-CE10-4900-BD36-B505F70E08E3}">
      <dgm:prSet/>
      <dgm:spPr/>
      <dgm:t>
        <a:bodyPr/>
        <a:lstStyle/>
        <a:p>
          <a:endParaRPr lang="en-US"/>
        </a:p>
      </dgm:t>
    </dgm:pt>
    <dgm:pt modelId="{FCACC0D5-BEB2-4C7C-A4DB-8B05A28006EF}">
      <dgm:prSet phldrT="[Text]"/>
      <dgm:spPr/>
      <dgm:t>
        <a:bodyPr/>
        <a:lstStyle/>
        <a:p>
          <a:r>
            <a:rPr lang="sr-Cyrl-RS" dirty="0"/>
            <a:t>МЛАЂИ РАЗРЕДИ</a:t>
          </a:r>
          <a:endParaRPr lang="en-US" dirty="0"/>
        </a:p>
      </dgm:t>
    </dgm:pt>
    <dgm:pt modelId="{36045F62-70CA-4600-8C90-37693B18F84B}" type="parTrans" cxnId="{83E5269B-9C84-4531-9D4C-73A6BB4EEBD8}">
      <dgm:prSet/>
      <dgm:spPr/>
      <dgm:t>
        <a:bodyPr/>
        <a:lstStyle/>
        <a:p>
          <a:endParaRPr lang="en-US"/>
        </a:p>
      </dgm:t>
    </dgm:pt>
    <dgm:pt modelId="{1FC17D44-A4E5-4E25-97EC-4E46AEC75132}" type="sibTrans" cxnId="{83E5269B-9C84-4531-9D4C-73A6BB4EEBD8}">
      <dgm:prSet/>
      <dgm:spPr/>
      <dgm:t>
        <a:bodyPr/>
        <a:lstStyle/>
        <a:p>
          <a:endParaRPr lang="en-US"/>
        </a:p>
      </dgm:t>
    </dgm:pt>
    <dgm:pt modelId="{202D0B69-FB31-405E-ACFB-7D961B464585}">
      <dgm:prSet phldrT="[Text]"/>
      <dgm:spPr/>
      <dgm:t>
        <a:bodyPr/>
        <a:lstStyle/>
        <a:p>
          <a:r>
            <a:rPr lang="sr-Cyrl-RS" dirty="0"/>
            <a:t>РОДИТЕЉИ</a:t>
          </a:r>
          <a:endParaRPr lang="en-US" dirty="0"/>
        </a:p>
      </dgm:t>
    </dgm:pt>
    <dgm:pt modelId="{895D49FC-9B3A-4BAA-8BAF-502D649DD210}" type="parTrans" cxnId="{2C52ABE0-CA3A-4AD5-9943-1087603488C9}">
      <dgm:prSet/>
      <dgm:spPr/>
      <dgm:t>
        <a:bodyPr/>
        <a:lstStyle/>
        <a:p>
          <a:endParaRPr lang="en-US"/>
        </a:p>
      </dgm:t>
    </dgm:pt>
    <dgm:pt modelId="{7729EA04-7D0D-41EA-9F39-FB4DC81B0702}" type="sibTrans" cxnId="{2C52ABE0-CA3A-4AD5-9943-1087603488C9}">
      <dgm:prSet/>
      <dgm:spPr/>
      <dgm:t>
        <a:bodyPr/>
        <a:lstStyle/>
        <a:p>
          <a:endParaRPr lang="en-US"/>
        </a:p>
      </dgm:t>
    </dgm:pt>
    <dgm:pt modelId="{1295C7C1-573E-4FCA-A388-B579D300C21A}" type="pres">
      <dgm:prSet presAssocID="{42CABF0A-22DA-4578-BCAA-CA4636280A5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5932D0D-7B94-46C5-84C2-D01D9CD896F1}" type="pres">
      <dgm:prSet presAssocID="{AC584552-D662-41BF-9C53-3AF921EEC9DD}" presName="root1" presStyleCnt="0"/>
      <dgm:spPr/>
    </dgm:pt>
    <dgm:pt modelId="{C8580530-F4EE-43B7-ADE5-8B22842AD90D}" type="pres">
      <dgm:prSet presAssocID="{AC584552-D662-41BF-9C53-3AF921EEC9DD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98E338-592F-4C17-8677-5ABA7CB9DF20}" type="pres">
      <dgm:prSet presAssocID="{AC584552-D662-41BF-9C53-3AF921EEC9DD}" presName="level2hierChild" presStyleCnt="0"/>
      <dgm:spPr/>
    </dgm:pt>
    <dgm:pt modelId="{C9373C54-821C-4894-B9C6-7A0701100DDE}" type="pres">
      <dgm:prSet presAssocID="{52BE1E88-BCAC-4173-AAE7-EB534CA483F8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33DED1DF-AEEB-4146-B6DD-B122CE8E6154}" type="pres">
      <dgm:prSet presAssocID="{52BE1E88-BCAC-4173-AAE7-EB534CA483F8}" presName="connTx" presStyleLbl="parChTrans1D2" presStyleIdx="0" presStyleCnt="2"/>
      <dgm:spPr/>
      <dgm:t>
        <a:bodyPr/>
        <a:lstStyle/>
        <a:p>
          <a:endParaRPr lang="en-US"/>
        </a:p>
      </dgm:t>
    </dgm:pt>
    <dgm:pt modelId="{0E3900B6-F2EB-4B46-B437-12B170E665D5}" type="pres">
      <dgm:prSet presAssocID="{81C8A2BF-99B8-4EA4-8427-CD9D3C422743}" presName="root2" presStyleCnt="0"/>
      <dgm:spPr/>
    </dgm:pt>
    <dgm:pt modelId="{D7B506E0-D44F-4D5B-855D-01FF03F21E8E}" type="pres">
      <dgm:prSet presAssocID="{81C8A2BF-99B8-4EA4-8427-CD9D3C422743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C01F38D-6F77-4F5C-80B7-E614E65D88FF}" type="pres">
      <dgm:prSet presAssocID="{81C8A2BF-99B8-4EA4-8427-CD9D3C422743}" presName="level3hierChild" presStyleCnt="0"/>
      <dgm:spPr/>
    </dgm:pt>
    <dgm:pt modelId="{E2ECFB79-B732-4D38-A01D-8CD0C0641F45}" type="pres">
      <dgm:prSet presAssocID="{70C225BB-13BC-4896-B14A-BF0D3142F45B}" presName="conn2-1" presStyleLbl="parChTrans1D3" presStyleIdx="0" presStyleCnt="3"/>
      <dgm:spPr/>
      <dgm:t>
        <a:bodyPr/>
        <a:lstStyle/>
        <a:p>
          <a:endParaRPr lang="en-US"/>
        </a:p>
      </dgm:t>
    </dgm:pt>
    <dgm:pt modelId="{71F0D7AA-0CE6-44B3-A773-B2D2B20F8249}" type="pres">
      <dgm:prSet presAssocID="{70C225BB-13BC-4896-B14A-BF0D3142F45B}" presName="connTx" presStyleLbl="parChTrans1D3" presStyleIdx="0" presStyleCnt="3"/>
      <dgm:spPr/>
      <dgm:t>
        <a:bodyPr/>
        <a:lstStyle/>
        <a:p>
          <a:endParaRPr lang="en-US"/>
        </a:p>
      </dgm:t>
    </dgm:pt>
    <dgm:pt modelId="{5B38961C-79F6-4A90-942F-76C457F109AC}" type="pres">
      <dgm:prSet presAssocID="{3797A4B6-3636-47EA-A08F-E1F169B1C115}" presName="root2" presStyleCnt="0"/>
      <dgm:spPr/>
    </dgm:pt>
    <dgm:pt modelId="{F24AAD51-7F6E-4672-B329-8122944FEAEC}" type="pres">
      <dgm:prSet presAssocID="{3797A4B6-3636-47EA-A08F-E1F169B1C115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3AFCC7F-1F4C-4D6E-8AD4-D4F311C34D0B}" type="pres">
      <dgm:prSet presAssocID="{3797A4B6-3636-47EA-A08F-E1F169B1C115}" presName="level3hierChild" presStyleCnt="0"/>
      <dgm:spPr/>
    </dgm:pt>
    <dgm:pt modelId="{3472C8BD-C8AD-47F2-B9A0-6BA53DFC848A}" type="pres">
      <dgm:prSet presAssocID="{91273129-87CE-4E1C-8F5B-853671EF1B62}" presName="conn2-1" presStyleLbl="parChTrans1D3" presStyleIdx="1" presStyleCnt="3"/>
      <dgm:spPr/>
      <dgm:t>
        <a:bodyPr/>
        <a:lstStyle/>
        <a:p>
          <a:endParaRPr lang="en-US"/>
        </a:p>
      </dgm:t>
    </dgm:pt>
    <dgm:pt modelId="{C1F67025-75E3-4E11-8766-66C3493CC022}" type="pres">
      <dgm:prSet presAssocID="{91273129-87CE-4E1C-8F5B-853671EF1B62}" presName="connTx" presStyleLbl="parChTrans1D3" presStyleIdx="1" presStyleCnt="3"/>
      <dgm:spPr/>
      <dgm:t>
        <a:bodyPr/>
        <a:lstStyle/>
        <a:p>
          <a:endParaRPr lang="en-US"/>
        </a:p>
      </dgm:t>
    </dgm:pt>
    <dgm:pt modelId="{878DBBAD-2A60-4238-B4E6-00CD1CAD4A55}" type="pres">
      <dgm:prSet presAssocID="{32E721C6-0734-4028-8E03-6FEBC8DF4244}" presName="root2" presStyleCnt="0"/>
      <dgm:spPr/>
    </dgm:pt>
    <dgm:pt modelId="{DB3DD7C0-A59B-43A4-A888-1EDB157E4398}" type="pres">
      <dgm:prSet presAssocID="{32E721C6-0734-4028-8E03-6FEBC8DF4244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C357672-04A4-43EB-9F66-31FBC215DD57}" type="pres">
      <dgm:prSet presAssocID="{32E721C6-0734-4028-8E03-6FEBC8DF4244}" presName="level3hierChild" presStyleCnt="0"/>
      <dgm:spPr/>
    </dgm:pt>
    <dgm:pt modelId="{13A0C463-08E0-4BD1-A4CE-A6CAB6E3548D}" type="pres">
      <dgm:prSet presAssocID="{36045F62-70CA-4600-8C90-37693B18F84B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087C00F2-2427-438A-89D1-8604485C1926}" type="pres">
      <dgm:prSet presAssocID="{36045F62-70CA-4600-8C90-37693B18F84B}" presName="connTx" presStyleLbl="parChTrans1D2" presStyleIdx="1" presStyleCnt="2"/>
      <dgm:spPr/>
      <dgm:t>
        <a:bodyPr/>
        <a:lstStyle/>
        <a:p>
          <a:endParaRPr lang="en-US"/>
        </a:p>
      </dgm:t>
    </dgm:pt>
    <dgm:pt modelId="{39EE4E6A-34DD-479C-8CB6-875D4185A553}" type="pres">
      <dgm:prSet presAssocID="{FCACC0D5-BEB2-4C7C-A4DB-8B05A28006EF}" presName="root2" presStyleCnt="0"/>
      <dgm:spPr/>
    </dgm:pt>
    <dgm:pt modelId="{EF9D6F2F-D6EF-498B-AD25-699C3D2DC102}" type="pres">
      <dgm:prSet presAssocID="{FCACC0D5-BEB2-4C7C-A4DB-8B05A28006EF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259387E-0069-4247-8B64-ABEC90CC8802}" type="pres">
      <dgm:prSet presAssocID="{FCACC0D5-BEB2-4C7C-A4DB-8B05A28006EF}" presName="level3hierChild" presStyleCnt="0"/>
      <dgm:spPr/>
    </dgm:pt>
    <dgm:pt modelId="{24711517-E639-4B55-9A8B-71C35DFA2DC8}" type="pres">
      <dgm:prSet presAssocID="{895D49FC-9B3A-4BAA-8BAF-502D649DD210}" presName="conn2-1" presStyleLbl="parChTrans1D3" presStyleIdx="2" presStyleCnt="3"/>
      <dgm:spPr/>
      <dgm:t>
        <a:bodyPr/>
        <a:lstStyle/>
        <a:p>
          <a:endParaRPr lang="en-US"/>
        </a:p>
      </dgm:t>
    </dgm:pt>
    <dgm:pt modelId="{EC772607-53FA-46D8-B168-C10DAE86AAE6}" type="pres">
      <dgm:prSet presAssocID="{895D49FC-9B3A-4BAA-8BAF-502D649DD210}" presName="connTx" presStyleLbl="parChTrans1D3" presStyleIdx="2" presStyleCnt="3"/>
      <dgm:spPr/>
      <dgm:t>
        <a:bodyPr/>
        <a:lstStyle/>
        <a:p>
          <a:endParaRPr lang="en-US"/>
        </a:p>
      </dgm:t>
    </dgm:pt>
    <dgm:pt modelId="{033FFA5E-157E-455C-81BE-0BEDD2425217}" type="pres">
      <dgm:prSet presAssocID="{202D0B69-FB31-405E-ACFB-7D961B464585}" presName="root2" presStyleCnt="0"/>
      <dgm:spPr/>
    </dgm:pt>
    <dgm:pt modelId="{CDDAEEB7-A8F6-4EE8-B1B3-AD1E833C9DC6}" type="pres">
      <dgm:prSet presAssocID="{202D0B69-FB31-405E-ACFB-7D961B464585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B48157B-32E1-49CC-9DCB-4DD91C8C3592}" type="pres">
      <dgm:prSet presAssocID="{202D0B69-FB31-405E-ACFB-7D961B464585}" presName="level3hierChild" presStyleCnt="0"/>
      <dgm:spPr/>
    </dgm:pt>
  </dgm:ptLst>
  <dgm:cxnLst>
    <dgm:cxn modelId="{6C79C713-AA9E-49E0-A88E-E53678023C36}" type="presOf" srcId="{32E721C6-0734-4028-8E03-6FEBC8DF4244}" destId="{DB3DD7C0-A59B-43A4-A888-1EDB157E4398}" srcOrd="0" destOrd="0" presId="urn:microsoft.com/office/officeart/2005/8/layout/hierarchy2"/>
    <dgm:cxn modelId="{2C52ABE0-CA3A-4AD5-9943-1087603488C9}" srcId="{FCACC0D5-BEB2-4C7C-A4DB-8B05A28006EF}" destId="{202D0B69-FB31-405E-ACFB-7D961B464585}" srcOrd="0" destOrd="0" parTransId="{895D49FC-9B3A-4BAA-8BAF-502D649DD210}" sibTransId="{7729EA04-7D0D-41EA-9F39-FB4DC81B0702}"/>
    <dgm:cxn modelId="{3F606C9E-653F-4CA3-B0DF-8FAB59DB55B3}" type="presOf" srcId="{AC584552-D662-41BF-9C53-3AF921EEC9DD}" destId="{C8580530-F4EE-43B7-ADE5-8B22842AD90D}" srcOrd="0" destOrd="0" presId="urn:microsoft.com/office/officeart/2005/8/layout/hierarchy2"/>
    <dgm:cxn modelId="{137C029E-9796-4164-B244-8F679A9E15BA}" type="presOf" srcId="{36045F62-70CA-4600-8C90-37693B18F84B}" destId="{13A0C463-08E0-4BD1-A4CE-A6CAB6E3548D}" srcOrd="0" destOrd="0" presId="urn:microsoft.com/office/officeart/2005/8/layout/hierarchy2"/>
    <dgm:cxn modelId="{63E02337-F719-41A9-9190-21815A752C8A}" srcId="{42CABF0A-22DA-4578-BCAA-CA4636280A58}" destId="{AC584552-D662-41BF-9C53-3AF921EEC9DD}" srcOrd="0" destOrd="0" parTransId="{986F782B-A6E7-4E32-8352-874B60DD9FFB}" sibTransId="{ECC8BF26-A442-4988-94B1-76668E9EF612}"/>
    <dgm:cxn modelId="{2CB7DA78-CE10-4900-BD36-B505F70E08E3}" srcId="{81C8A2BF-99B8-4EA4-8427-CD9D3C422743}" destId="{32E721C6-0734-4028-8E03-6FEBC8DF4244}" srcOrd="1" destOrd="0" parTransId="{91273129-87CE-4E1C-8F5B-853671EF1B62}" sibTransId="{1784EED9-1AFD-45DD-83F7-40ADF6CC9814}"/>
    <dgm:cxn modelId="{149D947F-CDE6-4A2E-85A4-BB4A44CA2A6E}" type="presOf" srcId="{895D49FC-9B3A-4BAA-8BAF-502D649DD210}" destId="{EC772607-53FA-46D8-B168-C10DAE86AAE6}" srcOrd="1" destOrd="0" presId="urn:microsoft.com/office/officeart/2005/8/layout/hierarchy2"/>
    <dgm:cxn modelId="{53D75EC2-C95B-4684-BA6F-497B3600F096}" type="presOf" srcId="{91273129-87CE-4E1C-8F5B-853671EF1B62}" destId="{3472C8BD-C8AD-47F2-B9A0-6BA53DFC848A}" srcOrd="0" destOrd="0" presId="urn:microsoft.com/office/officeart/2005/8/layout/hierarchy2"/>
    <dgm:cxn modelId="{6A639A26-54FF-45F1-9DA8-0310A8C05397}" type="presOf" srcId="{52BE1E88-BCAC-4173-AAE7-EB534CA483F8}" destId="{33DED1DF-AEEB-4146-B6DD-B122CE8E6154}" srcOrd="1" destOrd="0" presId="urn:microsoft.com/office/officeart/2005/8/layout/hierarchy2"/>
    <dgm:cxn modelId="{5912E0F6-ABF0-438B-B4A2-B2F76470F801}" type="presOf" srcId="{3797A4B6-3636-47EA-A08F-E1F169B1C115}" destId="{F24AAD51-7F6E-4672-B329-8122944FEAEC}" srcOrd="0" destOrd="0" presId="urn:microsoft.com/office/officeart/2005/8/layout/hierarchy2"/>
    <dgm:cxn modelId="{E1AEF506-4D3B-43D5-A752-734D390CBE6F}" type="presOf" srcId="{36045F62-70CA-4600-8C90-37693B18F84B}" destId="{087C00F2-2427-438A-89D1-8604485C1926}" srcOrd="1" destOrd="0" presId="urn:microsoft.com/office/officeart/2005/8/layout/hierarchy2"/>
    <dgm:cxn modelId="{C910F5A8-C793-4B01-9A7B-3B43B0638A18}" type="presOf" srcId="{42CABF0A-22DA-4578-BCAA-CA4636280A58}" destId="{1295C7C1-573E-4FCA-A388-B579D300C21A}" srcOrd="0" destOrd="0" presId="urn:microsoft.com/office/officeart/2005/8/layout/hierarchy2"/>
    <dgm:cxn modelId="{6F526FE7-5C80-4F28-BF85-4C5DF8731EAB}" type="presOf" srcId="{202D0B69-FB31-405E-ACFB-7D961B464585}" destId="{CDDAEEB7-A8F6-4EE8-B1B3-AD1E833C9DC6}" srcOrd="0" destOrd="0" presId="urn:microsoft.com/office/officeart/2005/8/layout/hierarchy2"/>
    <dgm:cxn modelId="{F62B2F1D-E559-447D-A6EA-61A706DCDD69}" type="presOf" srcId="{52BE1E88-BCAC-4173-AAE7-EB534CA483F8}" destId="{C9373C54-821C-4894-B9C6-7A0701100DDE}" srcOrd="0" destOrd="0" presId="urn:microsoft.com/office/officeart/2005/8/layout/hierarchy2"/>
    <dgm:cxn modelId="{7862DAB1-3290-4C62-A3C3-4CEB7D8786F6}" type="presOf" srcId="{FCACC0D5-BEB2-4C7C-A4DB-8B05A28006EF}" destId="{EF9D6F2F-D6EF-498B-AD25-699C3D2DC102}" srcOrd="0" destOrd="0" presId="urn:microsoft.com/office/officeart/2005/8/layout/hierarchy2"/>
    <dgm:cxn modelId="{78416D42-A96F-4979-B460-871C72DFC38F}" srcId="{81C8A2BF-99B8-4EA4-8427-CD9D3C422743}" destId="{3797A4B6-3636-47EA-A08F-E1F169B1C115}" srcOrd="0" destOrd="0" parTransId="{70C225BB-13BC-4896-B14A-BF0D3142F45B}" sibTransId="{E2D2E051-EEF0-47E9-84E7-194077678116}"/>
    <dgm:cxn modelId="{79C70874-36F9-4941-A516-5E7C8082EBB1}" type="presOf" srcId="{81C8A2BF-99B8-4EA4-8427-CD9D3C422743}" destId="{D7B506E0-D44F-4D5B-855D-01FF03F21E8E}" srcOrd="0" destOrd="0" presId="urn:microsoft.com/office/officeart/2005/8/layout/hierarchy2"/>
    <dgm:cxn modelId="{34E55051-91CE-4375-B52C-57294A01FB33}" type="presOf" srcId="{91273129-87CE-4E1C-8F5B-853671EF1B62}" destId="{C1F67025-75E3-4E11-8766-66C3493CC022}" srcOrd="1" destOrd="0" presId="urn:microsoft.com/office/officeart/2005/8/layout/hierarchy2"/>
    <dgm:cxn modelId="{284431FB-2C53-4AC7-BAA0-9A831ECE4B15}" srcId="{AC584552-D662-41BF-9C53-3AF921EEC9DD}" destId="{81C8A2BF-99B8-4EA4-8427-CD9D3C422743}" srcOrd="0" destOrd="0" parTransId="{52BE1E88-BCAC-4173-AAE7-EB534CA483F8}" sibTransId="{4919EDD7-01C0-43DD-9390-C324F41A4D97}"/>
    <dgm:cxn modelId="{148ABD52-E3C0-471D-8C07-9BDCBD00D857}" type="presOf" srcId="{895D49FC-9B3A-4BAA-8BAF-502D649DD210}" destId="{24711517-E639-4B55-9A8B-71C35DFA2DC8}" srcOrd="0" destOrd="0" presId="urn:microsoft.com/office/officeart/2005/8/layout/hierarchy2"/>
    <dgm:cxn modelId="{AF6E564F-046D-4D26-83DF-338FA12652C2}" type="presOf" srcId="{70C225BB-13BC-4896-B14A-BF0D3142F45B}" destId="{E2ECFB79-B732-4D38-A01D-8CD0C0641F45}" srcOrd="0" destOrd="0" presId="urn:microsoft.com/office/officeart/2005/8/layout/hierarchy2"/>
    <dgm:cxn modelId="{83E5269B-9C84-4531-9D4C-73A6BB4EEBD8}" srcId="{AC584552-D662-41BF-9C53-3AF921EEC9DD}" destId="{FCACC0D5-BEB2-4C7C-A4DB-8B05A28006EF}" srcOrd="1" destOrd="0" parTransId="{36045F62-70CA-4600-8C90-37693B18F84B}" sibTransId="{1FC17D44-A4E5-4E25-97EC-4E46AEC75132}"/>
    <dgm:cxn modelId="{B7E8D223-F65B-4BCB-AC4D-73E04B43CF04}" type="presOf" srcId="{70C225BB-13BC-4896-B14A-BF0D3142F45B}" destId="{71F0D7AA-0CE6-44B3-A773-B2D2B20F8249}" srcOrd="1" destOrd="0" presId="urn:microsoft.com/office/officeart/2005/8/layout/hierarchy2"/>
    <dgm:cxn modelId="{D6F51338-14A8-4C97-86D1-3A5341EE0A8A}" type="presParOf" srcId="{1295C7C1-573E-4FCA-A388-B579D300C21A}" destId="{95932D0D-7B94-46C5-84C2-D01D9CD896F1}" srcOrd="0" destOrd="0" presId="urn:microsoft.com/office/officeart/2005/8/layout/hierarchy2"/>
    <dgm:cxn modelId="{5C3B250C-0E97-43A1-A73F-5A8D7FF5716E}" type="presParOf" srcId="{95932D0D-7B94-46C5-84C2-D01D9CD896F1}" destId="{C8580530-F4EE-43B7-ADE5-8B22842AD90D}" srcOrd="0" destOrd="0" presId="urn:microsoft.com/office/officeart/2005/8/layout/hierarchy2"/>
    <dgm:cxn modelId="{F608D0A1-208F-4352-9067-EB66F651B18B}" type="presParOf" srcId="{95932D0D-7B94-46C5-84C2-D01D9CD896F1}" destId="{AE98E338-592F-4C17-8677-5ABA7CB9DF20}" srcOrd="1" destOrd="0" presId="urn:microsoft.com/office/officeart/2005/8/layout/hierarchy2"/>
    <dgm:cxn modelId="{9A11BFC9-D8B7-4F25-8539-CBA240B2EEB4}" type="presParOf" srcId="{AE98E338-592F-4C17-8677-5ABA7CB9DF20}" destId="{C9373C54-821C-4894-B9C6-7A0701100DDE}" srcOrd="0" destOrd="0" presId="urn:microsoft.com/office/officeart/2005/8/layout/hierarchy2"/>
    <dgm:cxn modelId="{3FA4DF9E-E144-4777-B85E-FEFA7C3F5ED5}" type="presParOf" srcId="{C9373C54-821C-4894-B9C6-7A0701100DDE}" destId="{33DED1DF-AEEB-4146-B6DD-B122CE8E6154}" srcOrd="0" destOrd="0" presId="urn:microsoft.com/office/officeart/2005/8/layout/hierarchy2"/>
    <dgm:cxn modelId="{5D9DB6C5-A18A-44C0-8940-D9BD985632F8}" type="presParOf" srcId="{AE98E338-592F-4C17-8677-5ABA7CB9DF20}" destId="{0E3900B6-F2EB-4B46-B437-12B170E665D5}" srcOrd="1" destOrd="0" presId="urn:microsoft.com/office/officeart/2005/8/layout/hierarchy2"/>
    <dgm:cxn modelId="{DC0AE53D-E00F-4A26-8988-C1D787A8F9AF}" type="presParOf" srcId="{0E3900B6-F2EB-4B46-B437-12B170E665D5}" destId="{D7B506E0-D44F-4D5B-855D-01FF03F21E8E}" srcOrd="0" destOrd="0" presId="urn:microsoft.com/office/officeart/2005/8/layout/hierarchy2"/>
    <dgm:cxn modelId="{CF7460CC-EBB8-45D5-A1B2-634B4BC699A8}" type="presParOf" srcId="{0E3900B6-F2EB-4B46-B437-12B170E665D5}" destId="{FC01F38D-6F77-4F5C-80B7-E614E65D88FF}" srcOrd="1" destOrd="0" presId="urn:microsoft.com/office/officeart/2005/8/layout/hierarchy2"/>
    <dgm:cxn modelId="{FB9075CE-3B2B-43D2-814F-060E48814503}" type="presParOf" srcId="{FC01F38D-6F77-4F5C-80B7-E614E65D88FF}" destId="{E2ECFB79-B732-4D38-A01D-8CD0C0641F45}" srcOrd="0" destOrd="0" presId="urn:microsoft.com/office/officeart/2005/8/layout/hierarchy2"/>
    <dgm:cxn modelId="{6492FA66-2825-4AD4-8994-B0A43690D0AF}" type="presParOf" srcId="{E2ECFB79-B732-4D38-A01D-8CD0C0641F45}" destId="{71F0D7AA-0CE6-44B3-A773-B2D2B20F8249}" srcOrd="0" destOrd="0" presId="urn:microsoft.com/office/officeart/2005/8/layout/hierarchy2"/>
    <dgm:cxn modelId="{8A3E326E-B521-4615-9075-EB5137CA573F}" type="presParOf" srcId="{FC01F38D-6F77-4F5C-80B7-E614E65D88FF}" destId="{5B38961C-79F6-4A90-942F-76C457F109AC}" srcOrd="1" destOrd="0" presId="urn:microsoft.com/office/officeart/2005/8/layout/hierarchy2"/>
    <dgm:cxn modelId="{CCBE476F-E3DC-4E59-AE27-82068FE97607}" type="presParOf" srcId="{5B38961C-79F6-4A90-942F-76C457F109AC}" destId="{F24AAD51-7F6E-4672-B329-8122944FEAEC}" srcOrd="0" destOrd="0" presId="urn:microsoft.com/office/officeart/2005/8/layout/hierarchy2"/>
    <dgm:cxn modelId="{461CE198-0322-47DC-98D8-DAE8A43D11FB}" type="presParOf" srcId="{5B38961C-79F6-4A90-942F-76C457F109AC}" destId="{B3AFCC7F-1F4C-4D6E-8AD4-D4F311C34D0B}" srcOrd="1" destOrd="0" presId="urn:microsoft.com/office/officeart/2005/8/layout/hierarchy2"/>
    <dgm:cxn modelId="{24F383A0-07F9-46C0-B74E-346B928A46D4}" type="presParOf" srcId="{FC01F38D-6F77-4F5C-80B7-E614E65D88FF}" destId="{3472C8BD-C8AD-47F2-B9A0-6BA53DFC848A}" srcOrd="2" destOrd="0" presId="urn:microsoft.com/office/officeart/2005/8/layout/hierarchy2"/>
    <dgm:cxn modelId="{23774AC7-106F-4AC5-8256-023F0FCD8B4C}" type="presParOf" srcId="{3472C8BD-C8AD-47F2-B9A0-6BA53DFC848A}" destId="{C1F67025-75E3-4E11-8766-66C3493CC022}" srcOrd="0" destOrd="0" presId="urn:microsoft.com/office/officeart/2005/8/layout/hierarchy2"/>
    <dgm:cxn modelId="{D3C87152-290F-4999-84E2-CAC134D6D405}" type="presParOf" srcId="{FC01F38D-6F77-4F5C-80B7-E614E65D88FF}" destId="{878DBBAD-2A60-4238-B4E6-00CD1CAD4A55}" srcOrd="3" destOrd="0" presId="urn:microsoft.com/office/officeart/2005/8/layout/hierarchy2"/>
    <dgm:cxn modelId="{D746144A-8208-4773-88CB-55802FF5EB0B}" type="presParOf" srcId="{878DBBAD-2A60-4238-B4E6-00CD1CAD4A55}" destId="{DB3DD7C0-A59B-43A4-A888-1EDB157E4398}" srcOrd="0" destOrd="0" presId="urn:microsoft.com/office/officeart/2005/8/layout/hierarchy2"/>
    <dgm:cxn modelId="{79B24C61-56CC-4F82-BC2A-CB86859DEFF0}" type="presParOf" srcId="{878DBBAD-2A60-4238-B4E6-00CD1CAD4A55}" destId="{7C357672-04A4-43EB-9F66-31FBC215DD57}" srcOrd="1" destOrd="0" presId="urn:microsoft.com/office/officeart/2005/8/layout/hierarchy2"/>
    <dgm:cxn modelId="{BDD84770-CA3D-4D16-8D0F-BA3B73BC7CC5}" type="presParOf" srcId="{AE98E338-592F-4C17-8677-5ABA7CB9DF20}" destId="{13A0C463-08E0-4BD1-A4CE-A6CAB6E3548D}" srcOrd="2" destOrd="0" presId="urn:microsoft.com/office/officeart/2005/8/layout/hierarchy2"/>
    <dgm:cxn modelId="{30BB4004-BBE3-4A08-96C2-8DAFE8D10790}" type="presParOf" srcId="{13A0C463-08E0-4BD1-A4CE-A6CAB6E3548D}" destId="{087C00F2-2427-438A-89D1-8604485C1926}" srcOrd="0" destOrd="0" presId="urn:microsoft.com/office/officeart/2005/8/layout/hierarchy2"/>
    <dgm:cxn modelId="{4D4A80F2-E6AF-4080-8CC8-88E6FB57390B}" type="presParOf" srcId="{AE98E338-592F-4C17-8677-5ABA7CB9DF20}" destId="{39EE4E6A-34DD-479C-8CB6-875D4185A553}" srcOrd="3" destOrd="0" presId="urn:microsoft.com/office/officeart/2005/8/layout/hierarchy2"/>
    <dgm:cxn modelId="{F0236D87-D7D9-4BC1-BFEE-18DD0C083F3F}" type="presParOf" srcId="{39EE4E6A-34DD-479C-8CB6-875D4185A553}" destId="{EF9D6F2F-D6EF-498B-AD25-699C3D2DC102}" srcOrd="0" destOrd="0" presId="urn:microsoft.com/office/officeart/2005/8/layout/hierarchy2"/>
    <dgm:cxn modelId="{8293CD64-E09D-453A-BB69-6C8FC692EB81}" type="presParOf" srcId="{39EE4E6A-34DD-479C-8CB6-875D4185A553}" destId="{2259387E-0069-4247-8B64-ABEC90CC8802}" srcOrd="1" destOrd="0" presId="urn:microsoft.com/office/officeart/2005/8/layout/hierarchy2"/>
    <dgm:cxn modelId="{236E1C58-8112-4482-9195-6FA1203A38B6}" type="presParOf" srcId="{2259387E-0069-4247-8B64-ABEC90CC8802}" destId="{24711517-E639-4B55-9A8B-71C35DFA2DC8}" srcOrd="0" destOrd="0" presId="urn:microsoft.com/office/officeart/2005/8/layout/hierarchy2"/>
    <dgm:cxn modelId="{6AC08B30-0416-4D45-B4F7-CA62ED2BEC4D}" type="presParOf" srcId="{24711517-E639-4B55-9A8B-71C35DFA2DC8}" destId="{EC772607-53FA-46D8-B168-C10DAE86AAE6}" srcOrd="0" destOrd="0" presId="urn:microsoft.com/office/officeart/2005/8/layout/hierarchy2"/>
    <dgm:cxn modelId="{C3133773-DC43-4578-83A4-BB3AF19BE584}" type="presParOf" srcId="{2259387E-0069-4247-8B64-ABEC90CC8802}" destId="{033FFA5E-157E-455C-81BE-0BEDD2425217}" srcOrd="1" destOrd="0" presId="urn:microsoft.com/office/officeart/2005/8/layout/hierarchy2"/>
    <dgm:cxn modelId="{EB4027A5-27CC-4CDC-B51E-33BA10D9BA05}" type="presParOf" srcId="{033FFA5E-157E-455C-81BE-0BEDD2425217}" destId="{CDDAEEB7-A8F6-4EE8-B1B3-AD1E833C9DC6}" srcOrd="0" destOrd="0" presId="urn:microsoft.com/office/officeart/2005/8/layout/hierarchy2"/>
    <dgm:cxn modelId="{AD70AAE4-141D-442B-912C-878CBC111EEF}" type="presParOf" srcId="{033FFA5E-157E-455C-81BE-0BEDD2425217}" destId="{BB48157B-32E1-49CC-9DCB-4DD91C8C3592}" srcOrd="1" destOrd="0" presId="urn:microsoft.com/office/officeart/2005/8/layout/hierarchy2"/>
  </dgm:cxnLst>
  <dgm:bg>
    <a:gradFill>
      <a:gsLst>
        <a:gs pos="0">
          <a:srgbClr val="8488C4">
            <a:lumMod val="0"/>
            <a:lumOff val="100000"/>
          </a:srgbClr>
        </a:gs>
        <a:gs pos="44000">
          <a:srgbClr val="D4DEFF"/>
        </a:gs>
        <a:gs pos="83000">
          <a:srgbClr val="D4DEFF"/>
        </a:gs>
        <a:gs pos="100000">
          <a:srgbClr val="96AB94"/>
        </a:gs>
      </a:gsLst>
      <a:lin ang="5400000" scaled="0"/>
    </a:gra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580530-F4EE-43B7-ADE5-8B22842AD90D}">
      <dsp:nvSpPr>
        <dsp:cNvPr id="0" name=""/>
        <dsp:cNvSpPr/>
      </dsp:nvSpPr>
      <dsp:spPr>
        <a:xfrm>
          <a:off x="1515" y="1580536"/>
          <a:ext cx="2067417" cy="10337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400" kern="1200" dirty="0"/>
            <a:t>РУКОВОДСТВО</a:t>
          </a:r>
          <a:endParaRPr lang="en-US" sz="2400" kern="1200" dirty="0"/>
        </a:p>
      </dsp:txBody>
      <dsp:txXfrm>
        <a:off x="31791" y="1610812"/>
        <a:ext cx="2006865" cy="973156"/>
      </dsp:txXfrm>
    </dsp:sp>
    <dsp:sp modelId="{C9373C54-821C-4894-B9C6-7A0701100DDE}">
      <dsp:nvSpPr>
        <dsp:cNvPr id="0" name=""/>
        <dsp:cNvSpPr/>
      </dsp:nvSpPr>
      <dsp:spPr>
        <a:xfrm rot="18770822">
          <a:off x="1874390" y="1625764"/>
          <a:ext cx="1216050" cy="51679"/>
        </a:xfrm>
        <a:custGeom>
          <a:avLst/>
          <a:gdLst/>
          <a:ahLst/>
          <a:cxnLst/>
          <a:rect l="0" t="0" r="0" b="0"/>
          <a:pathLst>
            <a:path>
              <a:moveTo>
                <a:pt x="0" y="25839"/>
              </a:moveTo>
              <a:lnTo>
                <a:pt x="1216050" y="2583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52014" y="1621203"/>
        <a:ext cx="60802" cy="60802"/>
      </dsp:txXfrm>
    </dsp:sp>
    <dsp:sp modelId="{D7B506E0-D44F-4D5B-855D-01FF03F21E8E}">
      <dsp:nvSpPr>
        <dsp:cNvPr id="0" name=""/>
        <dsp:cNvSpPr/>
      </dsp:nvSpPr>
      <dsp:spPr>
        <a:xfrm>
          <a:off x="2895899" y="688963"/>
          <a:ext cx="2067417" cy="10337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400" kern="1200" dirty="0"/>
            <a:t>ОДЕЉЕЊСКЕ СТАРЕШИНЕ</a:t>
          </a:r>
          <a:endParaRPr lang="en-US" sz="2400" kern="1200" dirty="0"/>
        </a:p>
      </dsp:txBody>
      <dsp:txXfrm>
        <a:off x="2926175" y="719239"/>
        <a:ext cx="2006865" cy="973156"/>
      </dsp:txXfrm>
    </dsp:sp>
    <dsp:sp modelId="{E2ECFB79-B732-4D38-A01D-8CD0C0641F45}">
      <dsp:nvSpPr>
        <dsp:cNvPr id="0" name=""/>
        <dsp:cNvSpPr/>
      </dsp:nvSpPr>
      <dsp:spPr>
        <a:xfrm rot="19457599">
          <a:off x="4867593" y="882786"/>
          <a:ext cx="1018412" cy="51679"/>
        </a:xfrm>
        <a:custGeom>
          <a:avLst/>
          <a:gdLst/>
          <a:ahLst/>
          <a:cxnLst/>
          <a:rect l="0" t="0" r="0" b="0"/>
          <a:pathLst>
            <a:path>
              <a:moveTo>
                <a:pt x="0" y="25839"/>
              </a:moveTo>
              <a:lnTo>
                <a:pt x="1018412" y="2583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351339" y="883166"/>
        <a:ext cx="50920" cy="50920"/>
      </dsp:txXfrm>
    </dsp:sp>
    <dsp:sp modelId="{F24AAD51-7F6E-4672-B329-8122944FEAEC}">
      <dsp:nvSpPr>
        <dsp:cNvPr id="0" name=""/>
        <dsp:cNvSpPr/>
      </dsp:nvSpPr>
      <dsp:spPr>
        <a:xfrm>
          <a:off x="5790283" y="94580"/>
          <a:ext cx="2067417" cy="10337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400" kern="1200" dirty="0"/>
            <a:t>УЧЕНИЦИ </a:t>
          </a:r>
          <a:endParaRPr lang="en-US" sz="2400" kern="1200" dirty="0"/>
        </a:p>
      </dsp:txBody>
      <dsp:txXfrm>
        <a:off x="5820559" y="124856"/>
        <a:ext cx="2006865" cy="973156"/>
      </dsp:txXfrm>
    </dsp:sp>
    <dsp:sp modelId="{3472C8BD-C8AD-47F2-B9A0-6BA53DFC848A}">
      <dsp:nvSpPr>
        <dsp:cNvPr id="0" name=""/>
        <dsp:cNvSpPr/>
      </dsp:nvSpPr>
      <dsp:spPr>
        <a:xfrm rot="2142401">
          <a:off x="4867593" y="1477168"/>
          <a:ext cx="1018412" cy="51679"/>
        </a:xfrm>
        <a:custGeom>
          <a:avLst/>
          <a:gdLst/>
          <a:ahLst/>
          <a:cxnLst/>
          <a:rect l="0" t="0" r="0" b="0"/>
          <a:pathLst>
            <a:path>
              <a:moveTo>
                <a:pt x="0" y="25839"/>
              </a:moveTo>
              <a:lnTo>
                <a:pt x="1018412" y="2583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351339" y="1477548"/>
        <a:ext cx="50920" cy="50920"/>
      </dsp:txXfrm>
    </dsp:sp>
    <dsp:sp modelId="{DB3DD7C0-A59B-43A4-A888-1EDB157E4398}">
      <dsp:nvSpPr>
        <dsp:cNvPr id="0" name=""/>
        <dsp:cNvSpPr/>
      </dsp:nvSpPr>
      <dsp:spPr>
        <a:xfrm>
          <a:off x="5790283" y="1283345"/>
          <a:ext cx="2067417" cy="10337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400" kern="1200" dirty="0"/>
            <a:t>РОДИТЕЉИ</a:t>
          </a:r>
          <a:endParaRPr lang="en-US" sz="2400" kern="1200" dirty="0"/>
        </a:p>
      </dsp:txBody>
      <dsp:txXfrm>
        <a:off x="5820559" y="1313621"/>
        <a:ext cx="2006865" cy="973156"/>
      </dsp:txXfrm>
    </dsp:sp>
    <dsp:sp modelId="{13A0C463-08E0-4BD1-A4CE-A6CAB6E3548D}">
      <dsp:nvSpPr>
        <dsp:cNvPr id="0" name=""/>
        <dsp:cNvSpPr/>
      </dsp:nvSpPr>
      <dsp:spPr>
        <a:xfrm rot="2829178">
          <a:off x="1874390" y="2517338"/>
          <a:ext cx="1216050" cy="51679"/>
        </a:xfrm>
        <a:custGeom>
          <a:avLst/>
          <a:gdLst/>
          <a:ahLst/>
          <a:cxnLst/>
          <a:rect l="0" t="0" r="0" b="0"/>
          <a:pathLst>
            <a:path>
              <a:moveTo>
                <a:pt x="0" y="25839"/>
              </a:moveTo>
              <a:lnTo>
                <a:pt x="1216050" y="2583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52014" y="2512776"/>
        <a:ext cx="60802" cy="60802"/>
      </dsp:txXfrm>
    </dsp:sp>
    <dsp:sp modelId="{EF9D6F2F-D6EF-498B-AD25-699C3D2DC102}">
      <dsp:nvSpPr>
        <dsp:cNvPr id="0" name=""/>
        <dsp:cNvSpPr/>
      </dsp:nvSpPr>
      <dsp:spPr>
        <a:xfrm>
          <a:off x="2895899" y="2472110"/>
          <a:ext cx="2067417" cy="10337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400" kern="1200" dirty="0"/>
            <a:t>МЛАЂИ РАЗРЕДИ</a:t>
          </a:r>
          <a:endParaRPr lang="en-US" sz="2400" kern="1200" dirty="0"/>
        </a:p>
      </dsp:txBody>
      <dsp:txXfrm>
        <a:off x="2926175" y="2502386"/>
        <a:ext cx="2006865" cy="973156"/>
      </dsp:txXfrm>
    </dsp:sp>
    <dsp:sp modelId="{24711517-E639-4B55-9A8B-71C35DFA2DC8}">
      <dsp:nvSpPr>
        <dsp:cNvPr id="0" name=""/>
        <dsp:cNvSpPr/>
      </dsp:nvSpPr>
      <dsp:spPr>
        <a:xfrm>
          <a:off x="4963316" y="2963125"/>
          <a:ext cx="826966" cy="51679"/>
        </a:xfrm>
        <a:custGeom>
          <a:avLst/>
          <a:gdLst/>
          <a:ahLst/>
          <a:cxnLst/>
          <a:rect l="0" t="0" r="0" b="0"/>
          <a:pathLst>
            <a:path>
              <a:moveTo>
                <a:pt x="0" y="25839"/>
              </a:moveTo>
              <a:lnTo>
                <a:pt x="826966" y="2583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356125" y="2968290"/>
        <a:ext cx="41348" cy="41348"/>
      </dsp:txXfrm>
    </dsp:sp>
    <dsp:sp modelId="{CDDAEEB7-A8F6-4EE8-B1B3-AD1E833C9DC6}">
      <dsp:nvSpPr>
        <dsp:cNvPr id="0" name=""/>
        <dsp:cNvSpPr/>
      </dsp:nvSpPr>
      <dsp:spPr>
        <a:xfrm>
          <a:off x="5790283" y="2472110"/>
          <a:ext cx="2067417" cy="10337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400" kern="1200" dirty="0"/>
            <a:t>РОДИТЕЉИ</a:t>
          </a:r>
          <a:endParaRPr lang="en-US" sz="2400" kern="1200" dirty="0"/>
        </a:p>
      </dsp:txBody>
      <dsp:txXfrm>
        <a:off x="5820559" y="2502386"/>
        <a:ext cx="2006865" cy="9731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03BAC-95FB-4A83-B872-A7B551B2D6D7}" type="datetimeFigureOut">
              <a:rPr lang="en-US" smtClean="0"/>
              <a:pPr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1C2C2-E7B4-4F1B-B5CD-367C7682B6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109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03BAC-95FB-4A83-B872-A7B551B2D6D7}" type="datetimeFigureOut">
              <a:rPr lang="en-US" smtClean="0"/>
              <a:pPr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1C2C2-E7B4-4F1B-B5CD-367C7682B6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006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03BAC-95FB-4A83-B872-A7B551B2D6D7}" type="datetimeFigureOut">
              <a:rPr lang="en-US" smtClean="0"/>
              <a:pPr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1C2C2-E7B4-4F1B-B5CD-367C7682B6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172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03BAC-95FB-4A83-B872-A7B551B2D6D7}" type="datetimeFigureOut">
              <a:rPr lang="en-US" smtClean="0"/>
              <a:pPr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1C2C2-E7B4-4F1B-B5CD-367C7682B6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9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03BAC-95FB-4A83-B872-A7B551B2D6D7}" type="datetimeFigureOut">
              <a:rPr lang="en-US" smtClean="0"/>
              <a:pPr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1C2C2-E7B4-4F1B-B5CD-367C7682B6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381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03BAC-95FB-4A83-B872-A7B551B2D6D7}" type="datetimeFigureOut">
              <a:rPr lang="en-US" smtClean="0"/>
              <a:pPr/>
              <a:t>5/31/2020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1C2C2-E7B4-4F1B-B5CD-367C7682B6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560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03BAC-95FB-4A83-B872-A7B551B2D6D7}" type="datetimeFigureOut">
              <a:rPr lang="en-US" smtClean="0"/>
              <a:pPr/>
              <a:t>5/31/2020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1C2C2-E7B4-4F1B-B5CD-367C7682B6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66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03BAC-95FB-4A83-B872-A7B551B2D6D7}" type="datetimeFigureOut">
              <a:rPr lang="en-US" smtClean="0"/>
              <a:pPr/>
              <a:t>5/31/2020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1C2C2-E7B4-4F1B-B5CD-367C7682B6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223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03BAC-95FB-4A83-B872-A7B551B2D6D7}" type="datetimeFigureOut">
              <a:rPr lang="en-US" smtClean="0"/>
              <a:pPr/>
              <a:t>5/31/2020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1C2C2-E7B4-4F1B-B5CD-367C7682B6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451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03BAC-95FB-4A83-B872-A7B551B2D6D7}" type="datetimeFigureOut">
              <a:rPr lang="en-US" smtClean="0"/>
              <a:pPr/>
              <a:t>5/31/2020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1C2C2-E7B4-4F1B-B5CD-367C7682B6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591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03BAC-95FB-4A83-B872-A7B551B2D6D7}" type="datetimeFigureOut">
              <a:rPr lang="en-US" smtClean="0"/>
              <a:pPr/>
              <a:t>5/31/2020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1C2C2-E7B4-4F1B-B5CD-367C7682B6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22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03BAC-95FB-4A83-B872-A7B551B2D6D7}" type="datetimeFigureOut">
              <a:rPr lang="en-US" smtClean="0"/>
              <a:pPr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1C2C2-E7B4-4F1B-B5CD-367C7682B6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614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075240" cy="3384376"/>
          </a:xfrm>
        </p:spPr>
        <p:txBody>
          <a:bodyPr>
            <a:normAutofit/>
          </a:bodyPr>
          <a:lstStyle/>
          <a:p>
            <a:r>
              <a:rPr lang="sr-Cyrl-RS" sz="4000" b="1" dirty="0"/>
              <a:t>УЛОГА РУКОВОДСТВА ШКОЛЕ У ОРГАНИЗАЦИЈИ УЧЕЊА НА ДАЉИНУ</a:t>
            </a:r>
            <a:r>
              <a:rPr lang="en-US" sz="4000" b="1" dirty="0"/>
              <a:t/>
            </a:r>
            <a:br>
              <a:rPr lang="en-US" sz="4000" b="1" dirty="0"/>
            </a:b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5517232"/>
            <a:ext cx="5472608" cy="1040979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sr-Cyrl-RS" dirty="0"/>
              <a:t>ОШ „Мито Игумановић“ Косјерић</a:t>
            </a:r>
          </a:p>
          <a:p>
            <a:pPr marL="0" indent="0">
              <a:buNone/>
            </a:pPr>
            <a:r>
              <a:rPr lang="sr-Cyrl-RS" dirty="0"/>
              <a:t>Данијела Гаговић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427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/>
              <a:t>ЗАКЉУЧЦИ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68609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sr-Cyrl-RS" sz="2000" dirty="0"/>
              <a:t>У редовним условима запослени познају своја задужења и обављају их са минималним интервенцијама руководства школе.</a:t>
            </a:r>
          </a:p>
          <a:p>
            <a:r>
              <a:rPr lang="sr-Cyrl-RS" sz="2000" dirty="0"/>
              <a:t>У ванредним околностима руководство школе има кључну улогу у функционисању наставе.</a:t>
            </a:r>
          </a:p>
          <a:p>
            <a:r>
              <a:rPr lang="sr-Cyrl-RS" sz="2000" dirty="0"/>
              <a:t>Запосленима је потребно дати јасне инструкције за извођење наставе, али и за вођење педагошке документације.</a:t>
            </a:r>
          </a:p>
          <a:p>
            <a:r>
              <a:rPr lang="sr-Cyrl-RS" sz="2000" dirty="0"/>
              <a:t>Рад руководства пројектује се у рад запослених.</a:t>
            </a:r>
          </a:p>
          <a:p>
            <a:r>
              <a:rPr lang="sr-Cyrl-RS" sz="2000" dirty="0"/>
              <a:t>Кључне речи: </a:t>
            </a:r>
            <a:r>
              <a:rPr lang="sr-Cyrl-RS" sz="2000" dirty="0" smtClean="0"/>
              <a:t>ентузијазам</a:t>
            </a:r>
            <a:r>
              <a:rPr lang="sr-Cyrl-RS" sz="2000" dirty="0"/>
              <a:t>, сарадња, тимски рад, подршка на свим нивоима, дигитализација</a:t>
            </a:r>
          </a:p>
          <a:p>
            <a:r>
              <a:rPr lang="sr-Cyrl-RS" sz="2000" b="1" dirty="0"/>
              <a:t>У добру је лако добар бити, на муци се познају </a:t>
            </a:r>
            <a:r>
              <a:rPr lang="sr-Cyrl-RS" sz="2000" b="1" dirty="0" smtClean="0"/>
              <a:t>јунаци</a:t>
            </a:r>
            <a:r>
              <a:rPr lang="sr-Latn-RS" sz="2000" b="1" dirty="0" smtClean="0"/>
              <a:t> </a:t>
            </a:r>
            <a:r>
              <a:rPr lang="sr-Cyrl-RS" sz="2000" dirty="0" smtClean="0"/>
              <a:t>.</a:t>
            </a:r>
            <a:endParaRPr lang="sr-Cyrl-RS" sz="2000" dirty="0"/>
          </a:p>
          <a:p>
            <a:endParaRPr lang="sr-Cyrl-RS" sz="2000" dirty="0"/>
          </a:p>
          <a:p>
            <a:endParaRPr lang="en-US" sz="2000" dirty="0"/>
          </a:p>
        </p:txBody>
      </p:sp>
      <p:pic>
        <p:nvPicPr>
          <p:cNvPr id="1027" name="Picture 3" descr="https://mail.google.com/mail/u/0/images/cleardo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100388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mail.google.com/mail/u/0/images/cleardo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100388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https://mail.google.com/mail/u/0/images/cleardo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100388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😃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5661248"/>
            <a:ext cx="1065312" cy="1065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7523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345638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just"/>
            <a:r>
              <a:rPr lang="sr-Cyrl-RS" sz="3000" dirty="0"/>
              <a:t>15. марта 2020. године у вечерњим сатима председник Републике Србије проглашава ванредно стање.</a:t>
            </a:r>
            <a:endParaRPr lang="en-US" sz="3000" dirty="0"/>
          </a:p>
          <a:p>
            <a:pPr algn="just"/>
            <a:r>
              <a:rPr lang="sr-Cyrl-RS" sz="3000" dirty="0"/>
              <a:t>Управа школе имејлом обавештава запослене да не долазе у школу, али да прате инструкције које ће добијати електронским путем.</a:t>
            </a:r>
            <a:endParaRPr lang="en-US" sz="3000" dirty="0"/>
          </a:p>
          <a:p>
            <a:pPr algn="just"/>
            <a:r>
              <a:rPr lang="sr-Cyrl-RS" sz="3000" dirty="0"/>
              <a:t>Информација се објављује на сајту и фејсбуку школе.</a:t>
            </a:r>
            <a:endParaRPr lang="en-US" sz="3000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99592" y="332656"/>
            <a:ext cx="74888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4400" b="1" dirty="0"/>
              <a:t>ИНФОРМИСАЊЕ</a:t>
            </a:r>
            <a:endParaRPr lang="en-US" sz="44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130" y="4797152"/>
            <a:ext cx="3131840" cy="187910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6452" y="4887180"/>
            <a:ext cx="1699048" cy="1699048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7211" y="4797152"/>
            <a:ext cx="3837278" cy="1699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5609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/>
              <a:t>ОРГАНИЗАЦИЈА РАДА ШКОЛЕ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40769"/>
            <a:ext cx="8229600" cy="1440159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0" indent="0">
              <a:buNone/>
              <a:tabLst>
                <a:tab pos="7535863" algn="l"/>
              </a:tabLst>
            </a:pPr>
            <a:r>
              <a:rPr lang="sr-Cyrl-RS" dirty="0"/>
              <a:t>16. март </a:t>
            </a:r>
          </a:p>
          <a:p>
            <a:r>
              <a:rPr lang="sr-Cyrl-RS" dirty="0"/>
              <a:t>У школи одржан састанак „кризног </a:t>
            </a:r>
            <a:r>
              <a:rPr lang="sr-Cyrl-RS" dirty="0" smtClean="0"/>
              <a:t>штаба.“</a:t>
            </a:r>
            <a:endParaRPr lang="sr-Cyrl-RS" dirty="0"/>
          </a:p>
          <a:p>
            <a:r>
              <a:rPr lang="sr-Cyrl-RS" dirty="0"/>
              <a:t>Договорено да се комуникација обавља преко вибера. 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3032122"/>
              </p:ext>
            </p:extLst>
          </p:nvPr>
        </p:nvGraphicFramePr>
        <p:xfrm>
          <a:off x="611560" y="2924944"/>
          <a:ext cx="7859216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46512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/>
              <a:t>УЧЕЊЕ НА ДАЉИНУ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1"/>
            <a:ext cx="8640960" cy="341297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sr-Cyrl-RS" dirty="0"/>
              <a:t>17. март </a:t>
            </a:r>
          </a:p>
          <a:p>
            <a:r>
              <a:rPr lang="sr-Cyrl-RS" dirty="0"/>
              <a:t>Почетак учења на </a:t>
            </a:r>
            <a:r>
              <a:rPr lang="sr-Cyrl-RS" dirty="0" smtClean="0"/>
              <a:t>даљину</a:t>
            </a:r>
            <a:endParaRPr lang="sr-Cyrl-RS" dirty="0"/>
          </a:p>
          <a:p>
            <a:r>
              <a:rPr lang="sr-Cyrl-RS" dirty="0"/>
              <a:t>Ученици могу да прате наставу преко телевизије. </a:t>
            </a:r>
          </a:p>
          <a:p>
            <a:r>
              <a:rPr lang="sr-Cyrl-RS" dirty="0"/>
              <a:t>Координатори е-дневника прилагодили сатницу у дневнику сатници на телевизији, а наставници добили прецизна упутства о уписивању ових часова.</a:t>
            </a:r>
          </a:p>
          <a:p>
            <a:r>
              <a:rPr lang="sr-Cyrl-RS" dirty="0"/>
              <a:t>Родитељи имају велику улогу у процесу учења на даљину.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2632" y="5157192"/>
            <a:ext cx="424815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5714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/>
              <a:t>КОМУНИКАЦИЈА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3"/>
            <a:ext cx="8712968" cy="41764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sr-Cyrl-RS" sz="3400" dirty="0"/>
              <a:t>Прва седмица ванредног стања</a:t>
            </a:r>
          </a:p>
          <a:p>
            <a:r>
              <a:rPr lang="sr-Cyrl-RS" sz="3400" dirty="0"/>
              <a:t> Родитељи долазе по заборављене ствари ученика. </a:t>
            </a:r>
          </a:p>
          <a:p>
            <a:r>
              <a:rPr lang="sr-Cyrl-RS" sz="3400" dirty="0"/>
              <a:t>Педагог проверава да ли су одељењске старешине успоставиле комуникацију са свим ученицима и родитељима. </a:t>
            </a:r>
          </a:p>
          <a:p>
            <a:r>
              <a:rPr lang="sr-Cyrl-RS" sz="3400" dirty="0"/>
              <a:t>Предметни наставници који немају старешинство исказали жељу да буду чланови вибер групе Одељењске старешине.</a:t>
            </a:r>
            <a:endParaRPr lang="en-US" sz="3400" dirty="0"/>
          </a:p>
          <a:p>
            <a:r>
              <a:rPr lang="sr-Cyrl-RS" sz="3400" dirty="0"/>
              <a:t>Направљене посебне групе у којима се налази предметни наставник, ученици једног одељења и по потреби одељењски старешина.</a:t>
            </a:r>
            <a:endParaRPr lang="en-US" sz="3400" dirty="0"/>
          </a:p>
          <a:p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29249"/>
            <a:ext cx="5652119" cy="1216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89136" y="5445224"/>
            <a:ext cx="3354864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62549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/>
              <a:t>ПЛАНИРАЊЕ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3"/>
            <a:ext cx="8784976" cy="3600399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r-Cyrl-RS" dirty="0"/>
              <a:t> Друга седмица ванредног стања</a:t>
            </a:r>
          </a:p>
          <a:p>
            <a:r>
              <a:rPr lang="sr-Cyrl-RS" dirty="0"/>
              <a:t> Потребно је било осим часова на телевизији планирати и остале часове и реализовати их у оквиру својих могућности. </a:t>
            </a:r>
          </a:p>
          <a:p>
            <a:r>
              <a:rPr lang="sr-Cyrl-RS" dirty="0"/>
              <a:t>Седмични планови се достављају педагогу, педагог обједињени план шаље директору, директор Школској управи.</a:t>
            </a:r>
          </a:p>
          <a:p>
            <a:r>
              <a:rPr lang="sr-Cyrl-RS" dirty="0"/>
              <a:t> У старијим разредима већина наставника отворила гугл учионице. </a:t>
            </a:r>
            <a:endParaRPr lang="en-US" dirty="0"/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359" y="5085048"/>
            <a:ext cx="5976664" cy="1548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4896272"/>
            <a:ext cx="1961728" cy="1961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468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8488C4">
                <a:lumMod val="69000"/>
                <a:lumOff val="31000"/>
              </a:srgb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sr-Cyrl-RS" b="1" dirty="0"/>
              <a:t>АПРИЛ У ПРОСВЕТИ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1"/>
            <a:ext cx="8784976" cy="3600399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sr-Cyrl-RS" dirty="0"/>
              <a:t>8. 4. Организација пробног завршног испита како редовног, тако и по ИОП-у</a:t>
            </a:r>
            <a:endParaRPr lang="en-US" dirty="0"/>
          </a:p>
          <a:p>
            <a:r>
              <a:rPr lang="sr-Cyrl-RS" dirty="0"/>
              <a:t>13. 4. Дозвољено уписивање оцена </a:t>
            </a:r>
            <a:endParaRPr lang="en-US" dirty="0"/>
          </a:p>
          <a:p>
            <a:r>
              <a:rPr lang="sr-Cyrl-RS" dirty="0"/>
              <a:t>16. 4. Седница Наставничког већа поводом избора уџбеника одржана  електронским путем.</a:t>
            </a:r>
            <a:endParaRPr lang="en-US" dirty="0"/>
          </a:p>
          <a:p>
            <a:r>
              <a:rPr lang="sr-Cyrl-RS" dirty="0"/>
              <a:t>17. 4. Министар за медије  изјавио да нема повратка у школске клупе. </a:t>
            </a:r>
            <a:endParaRPr lang="en-US" dirty="0"/>
          </a:p>
          <a:p>
            <a:r>
              <a:rPr lang="sr-Cyrl-RS" dirty="0"/>
              <a:t>19. 4. </a:t>
            </a:r>
            <a:r>
              <a:rPr lang="sr-Cyrl-RS" dirty="0" smtClean="0"/>
              <a:t>„Христос васкрсе“ </a:t>
            </a:r>
            <a:r>
              <a:rPr lang="sr-Cyrl-RS" dirty="0"/>
              <a:t>преко вибера.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5013175"/>
            <a:ext cx="3563888" cy="178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218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/>
              <a:t>АПРИЛУ НИКАД КРАЈА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8" cy="338437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sr-Cyrl-RS" dirty="0"/>
              <a:t>22. 4. Измена Правилника о оцењивању</a:t>
            </a:r>
            <a:endParaRPr lang="en-US" dirty="0"/>
          </a:p>
          <a:p>
            <a:r>
              <a:rPr lang="sr-Cyrl-RS" dirty="0"/>
              <a:t>22 – 24. 4. Пробни завршни испит одржава се електронским путем преко платформе „Моја учионица.“</a:t>
            </a:r>
            <a:endParaRPr lang="en-US" dirty="0"/>
          </a:p>
          <a:p>
            <a:r>
              <a:rPr lang="sr-Cyrl-RS" dirty="0"/>
              <a:t>28. 4. Измене распореда емитовања часова због преноса Скупштине</a:t>
            </a:r>
          </a:p>
          <a:p>
            <a:pPr marL="0" indent="0">
              <a:buNone/>
            </a:pPr>
            <a:r>
              <a:rPr lang="sr-Cyrl-RS" dirty="0"/>
              <a:t>Руководство свакодневно прати програмску шему РТС-а како би на време информисало одељењске старешине, а преко њих ученике о сатници наставе.</a:t>
            </a:r>
            <a:endParaRPr lang="en-US" dirty="0"/>
          </a:p>
          <a:p>
            <a:r>
              <a:rPr lang="sr-Cyrl-RS" dirty="0"/>
              <a:t>Испитује се став родитеља у вези са продуженим боравком.</a:t>
            </a:r>
            <a:endParaRPr lang="en-US" dirty="0"/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5013176"/>
            <a:ext cx="168592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57543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/>
              <a:t>ДИНАМИЧНИ МАЈ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40768"/>
            <a:ext cx="8820472" cy="302433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endParaRPr lang="sr-Cyrl-RS" dirty="0"/>
          </a:p>
          <a:p>
            <a:r>
              <a:rPr lang="sr-Cyrl-RS" sz="9600" dirty="0"/>
              <a:t>6. маја укинуто ванредно стање у Србији</a:t>
            </a:r>
          </a:p>
          <a:p>
            <a:r>
              <a:rPr lang="sr-Cyrl-RS" sz="9600" dirty="0"/>
              <a:t>11. маја Почиње са радом продужени боравак</a:t>
            </a:r>
          </a:p>
          <a:p>
            <a:r>
              <a:rPr lang="sr-Cyrl-RS" sz="9600" dirty="0"/>
              <a:t>29. мај Завршетак емитовања часова на телевизији</a:t>
            </a:r>
          </a:p>
          <a:p>
            <a:r>
              <a:rPr lang="sr-Cyrl-RS" sz="9600" dirty="0"/>
              <a:t>Закључивање оцена</a:t>
            </a:r>
          </a:p>
          <a:p>
            <a:r>
              <a:rPr lang="sr-Cyrl-RS" sz="9600" dirty="0"/>
              <a:t>Организација пробног завршног испита</a:t>
            </a:r>
          </a:p>
          <a:p>
            <a:r>
              <a:rPr lang="sr-Cyrl-RS" sz="9600" dirty="0"/>
              <a:t>Нови моменти  – електронско прегледање тестова на пробном и завршном испиту</a:t>
            </a:r>
          </a:p>
          <a:p>
            <a:r>
              <a:rPr lang="sr-Cyrl-RS" sz="9600" dirty="0"/>
              <a:t>Како реализовати екскурзије и наставу у природи</a:t>
            </a:r>
            <a:endParaRPr lang="en-US" sz="9600" dirty="0"/>
          </a:p>
          <a:p>
            <a:endParaRPr lang="en-US" sz="6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465956"/>
            <a:ext cx="4572000" cy="2366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0742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254</TotalTime>
  <Words>526</Words>
  <Application>Microsoft Office PowerPoint</Application>
  <PresentationFormat>On-screen Show (4:3)</PresentationFormat>
  <Paragraphs>62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УЛОГА РУКОВОДСТВА ШКОЛЕ У ОРГАНИЗАЦИЈИ УЧЕЊА НА ДАЉИНУ </vt:lpstr>
      <vt:lpstr>PowerPoint Presentation</vt:lpstr>
      <vt:lpstr>ОРГАНИЗАЦИЈА РАДА ШКОЛЕ</vt:lpstr>
      <vt:lpstr>УЧЕЊЕ НА ДАЉИНУ</vt:lpstr>
      <vt:lpstr>КОМУНИКАЦИЈА</vt:lpstr>
      <vt:lpstr>ПЛАНИРАЊЕ</vt:lpstr>
      <vt:lpstr>АПРИЛ У ПРОСВЕТИ</vt:lpstr>
      <vt:lpstr>АПРИЛУ НИКАД КРАЈА</vt:lpstr>
      <vt:lpstr>ДИНАМИЧНИ МАЈ </vt:lpstr>
      <vt:lpstr>ЗАКЉУЧЦИ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31</cp:revision>
  <dcterms:created xsi:type="dcterms:W3CDTF">2020-05-30T20:48:38Z</dcterms:created>
  <dcterms:modified xsi:type="dcterms:W3CDTF">2020-05-31T18:30:52Z</dcterms:modified>
</cp:coreProperties>
</file>